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F47273-10DE-B2DC-1EF9-30BF5328F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A5B5525-46A5-C0A1-7018-8E54AFBF9B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3CBE4F-67FB-F3C0-34D8-48FBC8562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C5B8117-FBDA-32DD-ADED-DDECBBF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430A527-A011-BD35-1D28-A475E80F6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9915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3CA15B-1B1C-541F-4F2C-7CB23A18E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FECDE84-572E-0535-1288-BBBA3560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873274-B1B9-6AD6-626D-83176BC6B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F5693B6-7D83-A853-EA92-0F31DD8C4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0EE38C1-5583-5BCC-A517-DB3C3B59E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4667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2CE3371-9B64-D65A-98DE-124D4220F0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8D5C406-887E-3537-9941-42861FACF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516A970-A558-F039-0A38-CE537B208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0A387FC-25DA-C1CB-1701-617E39B99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45AE1B-A56E-4014-43BC-4B9AC67C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58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850E97-EC50-C61A-C5C7-48DC641E0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707C36-784A-F068-77E8-669FC028B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08B8F3-4EB3-32E1-7901-1A066E3E8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0BAFE1-694B-0028-71E1-78F3CE83B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1EF7704-B9B1-62B3-A1B5-4D87B3184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54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C92E97-EF4A-330E-D47D-81C2CE5DC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67E2CEF-4C16-2403-1B2C-D9B09A8A4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63C54D-6568-748F-3DFA-684F6C0C5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D0D5B2-301B-9302-654A-CB853FF98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2399023-9261-1266-EDE4-AD279ED4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543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ECC0F7-0294-71CE-5162-DED60DFC4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EF6BC5-013F-AB9A-CF84-4CFB93561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B84D3B4-72E0-5C86-D348-EC944458D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0D6E964-E78F-74ED-A87C-7DF23C5D8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FD4F7B0-2FD3-5B89-6762-DE6C7B8C2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465DC5-3AA1-ABD2-2FC2-F4E87C9DA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334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4BEC6F-020A-E10A-1BF5-CEE1AB214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D3F286D-46ED-C1CB-8841-A0F6A35E8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172E00A-7B93-E34D-EE81-7B260B4FA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9442420-1DDC-52FF-9B61-23B936A56D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E31984C-D55E-1DC2-3294-071EF46204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03F8DF6-F999-91C5-C941-B4624A9D4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55A0237-E5F7-A367-76A2-C1996ECA3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ADEF8C0-C8A1-BAEB-9783-767F8175F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92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A564E5-9F2E-C971-D789-FA586EF76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E681168-1C5A-E20C-630D-F96FB8581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CD60D2E-985A-E985-E278-289D158F8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6974B21-A084-D0AD-3B92-4904B7B95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07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6FDD8D1-074A-3015-E2E9-C67445B52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D8E8051-EEB5-F6D3-BEDA-5CA0C810F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32CC396-1F38-98A2-AE8F-56CDCE8A5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30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6FDEF7-0CC3-E0D9-8AAE-942A93FF7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5D7C87-CDAE-CFC3-882C-B4BA8057E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EEC4570-B7A8-3C59-258E-0D066A64A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A0B71D0-3DE0-48D2-DB69-DBA2FC281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7897953-006A-8671-40C3-C8DC34AC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DAE912B-5588-DE6F-0EAD-0F7B8DBE7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287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DDAEC9-D512-849D-454E-95961ECE5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68DE47F-6E86-B530-5803-4A6D720C38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01791D7-B858-5DA6-F651-859EB3CE01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B3566D9-97ED-8A62-36CA-E653A252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913914E-542E-A9E6-4896-B3FC7AA6C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58CF99-FFC6-F434-E511-5932F8F1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449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F3204AA-964E-6161-F3AE-BCA2F82F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DD1FD25-0502-6827-D8E3-01BF6239F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63DE1C-B304-5874-1596-04A5C29717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3C52A2-8750-4867-BEBE-5869EAA36E39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061A498-A704-385F-6A23-A51871808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688D3C-C9EE-4DA7-676C-433D838504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CA0F30-38E6-4243-AB96-F90F4178A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9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07CADA-5F33-0BE4-0DF4-8AB7374F27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02C924C-A76F-C129-52FC-4B190AF302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69AA0F9-F9E4-3487-E1B1-A6FB1F372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6975782-573A-8710-4B8F-9A69193E634B}"/>
              </a:ext>
            </a:extLst>
          </p:cNvPr>
          <p:cNvSpPr txBox="1"/>
          <p:nvPr/>
        </p:nvSpPr>
        <p:spPr>
          <a:xfrm>
            <a:off x="1224643" y="1669832"/>
            <a:ext cx="9287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SUNUM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5237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E0213D-639F-20C9-B9BF-043DCF4F2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D1A56C-C907-3735-0ED0-B6BB44794C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43A627-5605-6682-DCE9-9BFB62AD50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D1F491CD-A38F-EE4D-54CF-B3D2B7FFD4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27D2A9A3-58C3-CE12-CC3A-083A99174B26}"/>
              </a:ext>
            </a:extLst>
          </p:cNvPr>
          <p:cNvSpPr txBox="1"/>
          <p:nvPr/>
        </p:nvSpPr>
        <p:spPr>
          <a:xfrm>
            <a:off x="1224643" y="1669832"/>
            <a:ext cx="9287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SUNUM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9057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DF7D3-2C4A-67AE-A9BA-81F41C2F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69C017-9395-FED1-BF9B-27DFF2762F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99F7A62-DA93-02EC-BD1E-CE19AF35AC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0A743EF0-EC4F-EC4F-5911-ED2EE6338C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494DDE3-28D2-B0E0-84A7-EC26A90C4571}"/>
              </a:ext>
            </a:extLst>
          </p:cNvPr>
          <p:cNvSpPr txBox="1"/>
          <p:nvPr/>
        </p:nvSpPr>
        <p:spPr>
          <a:xfrm>
            <a:off x="1224643" y="1669832"/>
            <a:ext cx="9287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SUNUM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3183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Geniş ekran</PresentationFormat>
  <Paragraphs>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Kardelen Latifoğlu</dc:creator>
  <cp:lastModifiedBy>Ceren Şeker</cp:lastModifiedBy>
  <cp:revision>4</cp:revision>
  <dcterms:created xsi:type="dcterms:W3CDTF">2026-04-24T06:43:57Z</dcterms:created>
  <dcterms:modified xsi:type="dcterms:W3CDTF">2026-05-22T09:45:24Z</dcterms:modified>
</cp:coreProperties>
</file>